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57B8D-141A-4A41-B9D0-496AEE9D0ABB}" v="3" dt="2021-07-01T06:53:46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A0557B8D-141A-4A41-B9D0-496AEE9D0ABB}"/>
    <pc:docChg chg="custSel modSld">
      <pc:chgData name="Seelen, BMJG (Bernhard)" userId="8c651d8e-946e-4948-8a64-4c10bca0126f" providerId="ADAL" clId="{A0557B8D-141A-4A41-B9D0-496AEE9D0ABB}" dt="2021-07-01T06:56:01.385" v="666" actId="5793"/>
      <pc:docMkLst>
        <pc:docMk/>
      </pc:docMkLst>
      <pc:sldChg chg="addSp delSp modSp mod modAnim">
        <pc:chgData name="Seelen, BMJG (Bernhard)" userId="8c651d8e-946e-4948-8a64-4c10bca0126f" providerId="ADAL" clId="{A0557B8D-141A-4A41-B9D0-496AEE9D0ABB}" dt="2021-06-18T06:46:11.999" v="339" actId="20577"/>
        <pc:sldMkLst>
          <pc:docMk/>
          <pc:sldMk cId="1178092134" sldId="260"/>
        </pc:sldMkLst>
        <pc:spChg chg="mod">
          <ac:chgData name="Seelen, BMJG (Bernhard)" userId="8c651d8e-946e-4948-8a64-4c10bca0126f" providerId="ADAL" clId="{A0557B8D-141A-4A41-B9D0-496AEE9D0ABB}" dt="2021-06-18T06:38:17.823" v="29" actId="20577"/>
          <ac:spMkLst>
            <pc:docMk/>
            <pc:sldMk cId="1178092134" sldId="260"/>
            <ac:spMk id="2" creationId="{2EFB5A11-320A-4732-8131-186F256F3B88}"/>
          </ac:spMkLst>
        </pc:spChg>
        <pc:spChg chg="mod">
          <ac:chgData name="Seelen, BMJG (Bernhard)" userId="8c651d8e-946e-4948-8a64-4c10bca0126f" providerId="ADAL" clId="{A0557B8D-141A-4A41-B9D0-496AEE9D0ABB}" dt="2021-06-18T06:46:11.999" v="339" actId="20577"/>
          <ac:spMkLst>
            <pc:docMk/>
            <pc:sldMk cId="1178092134" sldId="260"/>
            <ac:spMk id="3" creationId="{D42C5EF9-49BC-40C2-A9F3-691653C44CBB}"/>
          </ac:spMkLst>
        </pc:spChg>
        <pc:picChg chg="add mod modCrop">
          <ac:chgData name="Seelen, BMJG (Bernhard)" userId="8c651d8e-946e-4948-8a64-4c10bca0126f" providerId="ADAL" clId="{A0557B8D-141A-4A41-B9D0-496AEE9D0ABB}" dt="2021-06-18T06:45:15.859" v="331" actId="14100"/>
          <ac:picMkLst>
            <pc:docMk/>
            <pc:sldMk cId="1178092134" sldId="260"/>
            <ac:picMk id="4" creationId="{C003CA58-F5EB-4465-B4A9-C6FC8E6813B0}"/>
          </ac:picMkLst>
        </pc:picChg>
        <pc:picChg chg="del">
          <ac:chgData name="Seelen, BMJG (Bernhard)" userId="8c651d8e-946e-4948-8a64-4c10bca0126f" providerId="ADAL" clId="{A0557B8D-141A-4A41-B9D0-496AEE9D0ABB}" dt="2021-06-18T06:38:07.421" v="0" actId="478"/>
          <ac:picMkLst>
            <pc:docMk/>
            <pc:sldMk cId="1178092134" sldId="260"/>
            <ac:picMk id="3074" creationId="{AABE90D6-970E-40E4-946E-F952975E3271}"/>
          </ac:picMkLst>
        </pc:picChg>
      </pc:sldChg>
      <pc:sldChg chg="addSp modSp mod">
        <pc:chgData name="Seelen, BMJG (Bernhard)" userId="8c651d8e-946e-4948-8a64-4c10bca0126f" providerId="ADAL" clId="{A0557B8D-141A-4A41-B9D0-496AEE9D0ABB}" dt="2021-07-01T06:56:01.385" v="666" actId="5793"/>
        <pc:sldMkLst>
          <pc:docMk/>
          <pc:sldMk cId="3576513215" sldId="261"/>
        </pc:sldMkLst>
        <pc:spChg chg="mod">
          <ac:chgData name="Seelen, BMJG (Bernhard)" userId="8c651d8e-946e-4948-8a64-4c10bca0126f" providerId="ADAL" clId="{A0557B8D-141A-4A41-B9D0-496AEE9D0ABB}" dt="2021-07-01T06:56:01.385" v="666" actId="5793"/>
          <ac:spMkLst>
            <pc:docMk/>
            <pc:sldMk cId="3576513215" sldId="261"/>
            <ac:spMk id="3" creationId="{3E52FBDB-BCA7-42C2-B80F-0F1F4D627C0B}"/>
          </ac:spMkLst>
        </pc:spChg>
        <pc:spChg chg="add mod">
          <ac:chgData name="Seelen, BMJG (Bernhard)" userId="8c651d8e-946e-4948-8a64-4c10bca0126f" providerId="ADAL" clId="{A0557B8D-141A-4A41-B9D0-496AEE9D0ABB}" dt="2021-07-01T06:55:54.742" v="665" actId="14100"/>
          <ac:spMkLst>
            <pc:docMk/>
            <pc:sldMk cId="3576513215" sldId="261"/>
            <ac:spMk id="4" creationId="{8C6C50C3-EDDD-4728-84F8-2715D5F524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A3080-5138-444B-9248-C66DDA73FC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2.4 consumeren of consuminderen?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41C26A-8F09-4645-9702-0CFA7B823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631346"/>
          </a:xfrm>
        </p:spPr>
        <p:txBody>
          <a:bodyPr>
            <a:normAutofit/>
          </a:bodyPr>
          <a:lstStyle/>
          <a:p>
            <a:r>
              <a:rPr lang="nl-NL" dirty="0"/>
              <a:t>Wat milieuschade is</a:t>
            </a:r>
          </a:p>
          <a:p>
            <a:r>
              <a:rPr lang="nl-NL" dirty="0"/>
              <a:t>Hoe jouw consumptie het milieu beïnvloedt</a:t>
            </a:r>
          </a:p>
          <a:p>
            <a:r>
              <a:rPr lang="nl-NL" dirty="0"/>
              <a:t>Hoe je milieuschade kunt beperken</a:t>
            </a:r>
          </a:p>
        </p:txBody>
      </p:sp>
    </p:spTree>
    <p:extLst>
      <p:ext uri="{BB962C8B-B14F-4D97-AF65-F5344CB8AC3E}">
        <p14:creationId xmlns:p14="http://schemas.microsoft.com/office/powerpoint/2010/main" val="252260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5E6EC-76B3-410B-AE83-F6C83EC0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milieuschade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90AF5E-8E2F-4456-AFE2-A091B8EE7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plastic soep">
            <a:extLst>
              <a:ext uri="{FF2B5EF4-FFF2-40B4-BE49-F238E27FC236}">
                <a16:creationId xmlns:a16="http://schemas.microsoft.com/office/drawing/2014/main" id="{BF7C9AC2-9311-49D5-A28F-5926F5EA1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0"/>
            <a:ext cx="10790237" cy="66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milieuschade">
            <a:extLst>
              <a:ext uri="{FF2B5EF4-FFF2-40B4-BE49-F238E27FC236}">
                <a16:creationId xmlns:a16="http://schemas.microsoft.com/office/drawing/2014/main" id="{E631DF41-E0F5-4EEF-A100-161AF2F38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2147176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aardgas groningen">
            <a:extLst>
              <a:ext uri="{FF2B5EF4-FFF2-40B4-BE49-F238E27FC236}">
                <a16:creationId xmlns:a16="http://schemas.microsoft.com/office/drawing/2014/main" id="{A63EC2DD-786C-4FB3-A12D-C6DF0E61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0"/>
            <a:ext cx="6389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16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A0F45-1D95-4073-B928-2F9ACEF2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Opwarming van de aarde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56D281-C288-4134-B7B8-0787F27EF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Broeikaseffect</a:t>
            </a:r>
          </a:p>
        </p:txBody>
      </p:sp>
      <p:pic>
        <p:nvPicPr>
          <p:cNvPr id="2050" name="Picture 2" descr="Afbeeldingsresultaat voor broeikaseffect">
            <a:extLst>
              <a:ext uri="{FF2B5EF4-FFF2-40B4-BE49-F238E27FC236}">
                <a16:creationId xmlns:a16="http://schemas.microsoft.com/office/drawing/2014/main" id="{1E241581-BE62-45D9-8429-00A4821F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56" y="1429851"/>
            <a:ext cx="8215744" cy="53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1B374-1FC1-48A8-B60D-3592E43B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heeft dit met economie te maken?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DE8879-EC60-4EFF-85FB-24BF8AFE0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Het kost ontzettend veel geld om alles schoner te krijgen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Maatschappelijke kosten: </a:t>
            </a:r>
          </a:p>
          <a:p>
            <a:r>
              <a:rPr lang="nl-NL" sz="2400" dirty="0"/>
              <a:t>Tijdelijk: afvalverwijdering, nadelige gevolgen gezondheid</a:t>
            </a:r>
          </a:p>
          <a:p>
            <a:r>
              <a:rPr lang="nl-NL" sz="2400" dirty="0"/>
              <a:t>Blijvende schade: uitgestorven planten en dieren, verdwenen natuurgebieden en opgeraakte grondstoffen</a:t>
            </a:r>
          </a:p>
        </p:txBody>
      </p:sp>
    </p:spTree>
    <p:extLst>
      <p:ext uri="{BB962C8B-B14F-4D97-AF65-F5344CB8AC3E}">
        <p14:creationId xmlns:p14="http://schemas.microsoft.com/office/powerpoint/2010/main" val="8031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B5A11-320A-4732-8131-186F256F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doet de overheid?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2C5EF9-49BC-40C2-A9F3-691653C44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overheid geeft voorlichting (energiezuinig is besparen!)</a:t>
            </a:r>
          </a:p>
          <a:p>
            <a:r>
              <a:rPr lang="nl-NL" dirty="0"/>
              <a:t>De overheid verstrekt bespaarleningen</a:t>
            </a:r>
          </a:p>
          <a:p>
            <a:r>
              <a:rPr lang="nl-NL" dirty="0"/>
              <a:t>De overheid geeft subsidies (btw teruggave)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03CA58-F5EB-4465-B4A9-C6FC8E681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96"/>
          <a:stretch/>
        </p:blipFill>
        <p:spPr>
          <a:xfrm>
            <a:off x="6878321" y="2664975"/>
            <a:ext cx="5313680" cy="419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DDFCF-0117-4E30-B897-E7C293E5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52FBDB-BCA7-42C2-B80F-0F1F4D62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185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Maak de opdrachten van paragraaf 2.4</a:t>
            </a:r>
          </a:p>
          <a:p>
            <a:pPr lvl="1"/>
            <a:r>
              <a:rPr lang="en-US" sz="2200" dirty="0" err="1"/>
              <a:t>Vanaf</a:t>
            </a:r>
            <a:r>
              <a:rPr lang="en-US" sz="2200" dirty="0"/>
              <a:t> </a:t>
            </a:r>
            <a:r>
              <a:rPr lang="en-US" sz="2200" dirty="0" err="1"/>
              <a:t>blz</a:t>
            </a:r>
            <a:r>
              <a:rPr lang="en-US" sz="2200" dirty="0"/>
              <a:t> 50</a:t>
            </a:r>
          </a:p>
          <a:p>
            <a:pPr lvl="1"/>
            <a:r>
              <a:rPr lang="en-US" sz="2200" dirty="0" err="1"/>
              <a:t>Opgaven</a:t>
            </a:r>
            <a:r>
              <a:rPr lang="en-US" sz="2200" dirty="0"/>
              <a:t> 1 t/m 10 + </a:t>
            </a:r>
            <a:r>
              <a:rPr lang="en-US" sz="2200" dirty="0" err="1"/>
              <a:t>nakijken</a:t>
            </a:r>
            <a:r>
              <a:rPr lang="en-US" sz="2200" dirty="0"/>
              <a:t> met rode pen/</a:t>
            </a:r>
            <a:r>
              <a:rPr lang="en-US" sz="2200" dirty="0" err="1"/>
              <a:t>potlood</a:t>
            </a:r>
            <a:endParaRPr lang="nl-NL" sz="2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C6C50C3-EDDD-4728-84F8-2715D5F5241F}"/>
              </a:ext>
            </a:extLst>
          </p:cNvPr>
          <p:cNvSpPr txBox="1"/>
          <p:nvPr/>
        </p:nvSpPr>
        <p:spPr>
          <a:xfrm>
            <a:off x="5191760" y="4216400"/>
            <a:ext cx="700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Wat moet je nu kunnen?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Je weet wat consumeren te maken heeft met het milieu.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Je kunt de energiekosten voor een gezin berekenen.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Je kent verschillende maatregelen om het milieu te sparen.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Je weet wat maatschappelijke kosten zijn.</a:t>
            </a:r>
          </a:p>
        </p:txBody>
      </p:sp>
    </p:spTree>
    <p:extLst>
      <p:ext uri="{BB962C8B-B14F-4D97-AF65-F5344CB8AC3E}">
        <p14:creationId xmlns:p14="http://schemas.microsoft.com/office/powerpoint/2010/main" val="357651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7AFD9-77D6-46B2-9F38-E87F275D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25A0FB-6750-4EC3-B1D9-E07395410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641381A-4611-435D-B070-AA7F65949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543" y="-6927"/>
            <a:ext cx="5343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2305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36</TotalTime>
  <Words>160</Words>
  <Application>Microsoft Office PowerPoint</Application>
  <PresentationFormat>Breedbeeld</PresentationFormat>
  <Paragraphs>26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Galerie</vt:lpstr>
      <vt:lpstr>2.4 consumeren of consuminderen?</vt:lpstr>
      <vt:lpstr>milieuschade</vt:lpstr>
      <vt:lpstr>Opwarming van de aarde</vt:lpstr>
      <vt:lpstr>Wat heeft dit met economie te maken?</vt:lpstr>
      <vt:lpstr>Wat doet de overheid?</vt:lpstr>
      <vt:lpstr>Aan de slag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 consumeren of consuminderen?</dc:title>
  <dc:creator>Rens Scheepens</dc:creator>
  <cp:lastModifiedBy>Seelen, BMJG (Bernhard)</cp:lastModifiedBy>
  <cp:revision>5</cp:revision>
  <dcterms:created xsi:type="dcterms:W3CDTF">2019-10-01T13:00:54Z</dcterms:created>
  <dcterms:modified xsi:type="dcterms:W3CDTF">2021-07-01T06:56:08Z</dcterms:modified>
</cp:coreProperties>
</file>